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4"/>
  </p:sldMasterIdLst>
  <p:notesMasterIdLst>
    <p:notesMasterId r:id="rId15"/>
  </p:notesMasterIdLst>
  <p:handoutMasterIdLst>
    <p:handoutMasterId r:id="rId16"/>
  </p:handoutMasterIdLst>
  <p:sldIdLst>
    <p:sldId id="256" r:id="rId5"/>
    <p:sldId id="268" r:id="rId6"/>
    <p:sldId id="265" r:id="rId7"/>
    <p:sldId id="266" r:id="rId8"/>
    <p:sldId id="259" r:id="rId9"/>
    <p:sldId id="260" r:id="rId10"/>
    <p:sldId id="261" r:id="rId11"/>
    <p:sldId id="262" r:id="rId12"/>
    <p:sldId id="263" r:id="rId13"/>
    <p:sldId id="264" r:id="rId14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ren Thomas" initials="DT" lastIdx="1" clrIdx="0">
    <p:extLst>
      <p:ext uri="{19B8F6BF-5375-455C-9EA6-DF929625EA0E}">
        <p15:presenceInfo xmlns:p15="http://schemas.microsoft.com/office/powerpoint/2012/main" userId="S-1-5-21-2124434003-1609022822-3077277976-938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234" y="10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2/27/2024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2/27/2024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1" y="1"/>
            <a:ext cx="11680767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8"/>
            <a:ext cx="1132630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1" y="1"/>
            <a:ext cx="8717308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758" y="293317"/>
            <a:ext cx="1136415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0969" y="662656"/>
            <a:ext cx="9752647" cy="2766528"/>
          </a:xfrm>
        </p:spPr>
        <p:txBody>
          <a:bodyPr anchor="b">
            <a:normAutofit/>
          </a:bodyPr>
          <a:lstStyle>
            <a:lvl1pPr algn="r">
              <a:defRPr sz="7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2806" y="3505210"/>
            <a:ext cx="975264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799">
                <a:solidFill>
                  <a:schemeClr val="bg1">
                    <a:lumMod val="50000"/>
                  </a:schemeClr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7253" y="4578463"/>
            <a:ext cx="6142053" cy="1163112"/>
          </a:xfrm>
        </p:spPr>
        <p:txBody>
          <a:bodyPr/>
          <a:lstStyle>
            <a:lvl1pPr algn="ctr">
              <a:defRPr sz="5398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smtClean="0"/>
              <a:t>2/27/2024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58" y="4883024"/>
            <a:ext cx="4046185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398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49192" y="3832648"/>
            <a:ext cx="906950" cy="498470"/>
          </a:xfrm>
        </p:spPr>
        <p:txBody>
          <a:bodyPr/>
          <a:lstStyle>
            <a:lvl1pPr>
              <a:defRPr sz="23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0286" y="5111356"/>
            <a:ext cx="515252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5833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1" y="4106333"/>
            <a:ext cx="10392001" cy="588846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623" y="685800"/>
            <a:ext cx="10389807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601" y="4702923"/>
            <a:ext cx="10392021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15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3" y="685801"/>
            <a:ext cx="10394194" cy="3194903"/>
          </a:xfrm>
        </p:spPr>
        <p:txBody>
          <a:bodyPr anchor="ctr">
            <a:normAutofit/>
          </a:bodyPr>
          <a:lstStyle>
            <a:lvl1pPr algn="ctr">
              <a:defRPr sz="47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601" y="4106333"/>
            <a:ext cx="10392022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7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26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440" y="685800"/>
            <a:ext cx="9522540" cy="2916704"/>
          </a:xfrm>
        </p:spPr>
        <p:txBody>
          <a:bodyPr anchor="ctr">
            <a:normAutofit/>
          </a:bodyPr>
          <a:lstStyle>
            <a:lvl1pPr algn="ctr">
              <a:defRPr sz="47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49860" y="3610032"/>
            <a:ext cx="8665699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623" y="4106334"/>
            <a:ext cx="10394174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7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623" y="89262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0356" y="2922827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4883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2" y="1723855"/>
            <a:ext cx="10392000" cy="2511835"/>
          </a:xfrm>
        </p:spPr>
        <p:txBody>
          <a:bodyPr anchor="b">
            <a:normAutofit/>
          </a:bodyPr>
          <a:lstStyle>
            <a:lvl1pPr algn="l">
              <a:defRPr sz="47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622" y="4247468"/>
            <a:ext cx="1039200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69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623" y="685801"/>
            <a:ext cx="10391999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623" y="2063395"/>
            <a:ext cx="330926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623" y="2639658"/>
            <a:ext cx="330926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3519" y="2063395"/>
            <a:ext cx="330926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3518" y="2639658"/>
            <a:ext cx="330926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356" y="2063395"/>
            <a:ext cx="330926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68356" y="2639658"/>
            <a:ext cx="330926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448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623" y="685801"/>
            <a:ext cx="10394174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660" y="3813025"/>
            <a:ext cx="330926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1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601" y="2063396"/>
            <a:ext cx="330926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660" y="4389288"/>
            <a:ext cx="330926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6307" y="3813025"/>
            <a:ext cx="330926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1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4896" y="2063396"/>
            <a:ext cx="330926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4896" y="4389286"/>
            <a:ext cx="3309266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6921" y="3813025"/>
            <a:ext cx="330926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1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6796" y="2063394"/>
            <a:ext cx="330926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6796" y="4389284"/>
            <a:ext cx="330926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50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622" y="2063396"/>
            <a:ext cx="10392000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983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3566" y="685801"/>
            <a:ext cx="226405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622" y="685801"/>
            <a:ext cx="7902373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810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041" y="729658"/>
            <a:ext cx="11026744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6989" y="2250893"/>
            <a:ext cx="5085750" cy="536005"/>
          </a:xfrm>
        </p:spPr>
        <p:txBody>
          <a:bodyPr anchor="b">
            <a:noAutofit/>
          </a:bodyPr>
          <a:lstStyle>
            <a:lvl1pPr marL="0" indent="0">
              <a:buNone/>
              <a:defRPr sz="2199" b="0">
                <a:solidFill>
                  <a:schemeClr val="accent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42" y="2926053"/>
            <a:ext cx="539169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2037" y="2250893"/>
            <a:ext cx="5085748" cy="553373"/>
          </a:xfrm>
        </p:spPr>
        <p:txBody>
          <a:bodyPr anchor="b">
            <a:noAutofit/>
          </a:bodyPr>
          <a:lstStyle>
            <a:lvl1pPr marL="0" indent="0">
              <a:buNone/>
              <a:defRPr sz="2199" b="0">
                <a:solidFill>
                  <a:schemeClr val="accent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6090" y="2926053"/>
            <a:ext cx="539169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775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41" y="702156"/>
            <a:ext cx="11026744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41" y="2180497"/>
            <a:ext cx="11026743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5550" y="5956138"/>
            <a:ext cx="1052234" cy="365125"/>
          </a:xfrm>
        </p:spPr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02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622" y="2063396"/>
            <a:ext cx="10392000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6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3" y="685801"/>
            <a:ext cx="10392000" cy="3193487"/>
          </a:xfrm>
        </p:spPr>
        <p:txBody>
          <a:bodyPr anchor="b">
            <a:normAutofit/>
          </a:bodyPr>
          <a:lstStyle>
            <a:lvl1pPr algn="l">
              <a:defRPr sz="53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623" y="3742267"/>
            <a:ext cx="1039200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1999">
                <a:solidFill>
                  <a:schemeClr val="bg1">
                    <a:lumMod val="50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77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623" y="685800"/>
            <a:ext cx="10394174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621" y="2063396"/>
            <a:ext cx="5087389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2410" y="2063396"/>
            <a:ext cx="5085213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449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623" y="685800"/>
            <a:ext cx="10392000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117" y="2063396"/>
            <a:ext cx="4854893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5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623" y="2861733"/>
            <a:ext cx="5087387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6572" y="2063396"/>
            <a:ext cx="4863224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5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2408" y="2861733"/>
            <a:ext cx="5087388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08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3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8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463" y="685800"/>
            <a:ext cx="4125785" cy="2023252"/>
          </a:xfrm>
        </p:spPr>
        <p:txBody>
          <a:bodyPr anchor="b">
            <a:normAutofit/>
          </a:bodyPr>
          <a:lstStyle>
            <a:lvl1pPr algn="ctr">
              <a:defRPr sz="35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4818" y="685801"/>
            <a:ext cx="6032804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462" y="2709053"/>
            <a:ext cx="412578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7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791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1" y="685800"/>
            <a:ext cx="6343650" cy="2023252"/>
          </a:xfrm>
        </p:spPr>
        <p:txBody>
          <a:bodyPr anchor="b">
            <a:normAutofit/>
          </a:bodyPr>
          <a:lstStyle>
            <a:lvl1pPr algn="ctr">
              <a:defRPr sz="35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0413" y="1"/>
            <a:ext cx="3597209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623" y="2709053"/>
            <a:ext cx="6343649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7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91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1" y="1"/>
            <a:ext cx="12002224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623" y="685801"/>
            <a:ext cx="10394174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622" y="2063396"/>
            <a:ext cx="10394175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6183" y="5757334"/>
            <a:ext cx="3783614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199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623" y="5757334"/>
            <a:ext cx="5498287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199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5484" y="5757334"/>
            <a:ext cx="9069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199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1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  <p:sldLayoutId id="2147483723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5398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999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799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umner-tn.finalforms.com/" TargetMode="Externa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scmsfootball.weebly.com/" TargetMode="Externa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924814" y="760536"/>
            <a:ext cx="9752647" cy="276652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Station Camp Middle School Football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	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Coach Thomas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SCMS Football">
            <a:extLst>
              <a:ext uri="{FF2B5EF4-FFF2-40B4-BE49-F238E27FC236}">
                <a16:creationId xmlns:a16="http://schemas.microsoft.com/office/drawing/2014/main" id="{41D23E0D-653D-456D-942B-C0F134B69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05" y="1859699"/>
            <a:ext cx="3289063" cy="245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283B5-E138-4A75-92B5-2C3D3D0E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needs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645D5-D6EC-4D86-8FF3-A2B251006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725" y="1709298"/>
            <a:ext cx="11407529" cy="3986964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Team Mom’s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 with team meals, outside football communication, tailgate set-up, etc.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from Coach Thomas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 collecting water/Gatorade for team meals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FDB2AA-E4AA-49EE-A184-740374C99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9332" y="74773"/>
            <a:ext cx="1902117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68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691BDF7-74ED-406A-8A22-22721EE5F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13544B1A-9E28-4189-AE12-8CDBA2C0F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0" y="0"/>
            <a:ext cx="12002223" cy="6644081"/>
            <a:chOff x="-25397" y="0"/>
            <a:chExt cx="12005350" cy="6644081"/>
          </a:xfrm>
        </p:grpSpPr>
        <p:sp useBgFill="1">
          <p:nvSpPr>
            <p:cNvPr id="16" name="Rectangle 15">
              <a:extLst>
                <a:ext uri="{FF2B5EF4-FFF2-40B4-BE49-F238E27FC236}">
                  <a16:creationId xmlns:a16="http://schemas.microsoft.com/office/drawing/2014/main" id="{2B6A25A0-6CD9-45B3-A42D-509D3E2F2C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28AFC8E5-EE69-4EDA-9BAA-D9650668B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71EE848-149F-4FB9-B7EF-229308554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C4DAAB9-1F6E-44A6-8EBD-11AA857B2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843D7B-CDA9-903E-936F-12A9DB67D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621" y="685800"/>
            <a:ext cx="10790026" cy="115196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5400" dirty="0">
                <a:solidFill>
                  <a:schemeClr val="accent1">
                    <a:lumMod val="75000"/>
                  </a:schemeClr>
                </a:solidFill>
              </a:rPr>
              <a:t>The High School Connection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E98C2D-4A52-7015-1930-6C45D46CC911}"/>
              </a:ext>
            </a:extLst>
          </p:cNvPr>
          <p:cNvSpPr>
            <a:spLocks/>
          </p:cNvSpPr>
          <p:nvPr/>
        </p:nvSpPr>
        <p:spPr>
          <a:xfrm>
            <a:off x="4012330" y="1857918"/>
            <a:ext cx="4136608" cy="1059569"/>
          </a:xfrm>
          <a:prstGeom prst="rect">
            <a:avLst/>
          </a:prstGeom>
        </p:spPr>
        <p:txBody>
          <a:bodyPr/>
          <a:lstStyle/>
          <a:p>
            <a:pPr algn="ctr" defTabSz="425196">
              <a:spcAft>
                <a:spcPts val="600"/>
              </a:spcAft>
            </a:pPr>
            <a:r>
              <a:rPr lang="en-US" sz="2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Chris Bain – High School Head Coach</a:t>
            </a:r>
            <a:endParaRPr lang="en-US" sz="3200" b="1" dirty="0"/>
          </a:p>
        </p:txBody>
      </p:sp>
      <p:pic>
        <p:nvPicPr>
          <p:cNvPr id="8" name="Content Placeholder 7" descr="Two people smiling&#10;&#10;Description automatically generated with low confidence">
            <a:extLst>
              <a:ext uri="{FF2B5EF4-FFF2-40B4-BE49-F238E27FC236}">
                <a16:creationId xmlns:a16="http://schemas.microsoft.com/office/drawing/2014/main" id="{1E0B9CFC-F0B3-97DC-D5DF-A330D7AEA2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959" y="2893531"/>
            <a:ext cx="4566906" cy="342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60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D66C0-C815-48D8-A6BA-47BB4CE4F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621" y="685800"/>
            <a:ext cx="10790026" cy="1485900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a GREAT DAY to be a BISON!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EF861-FA23-4137-80DB-FC7210C49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622" y="1843790"/>
            <a:ext cx="5324993" cy="4242903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Coach Thomas’ Pillars of Success</a:t>
            </a:r>
          </a:p>
          <a:p>
            <a:pPr lvl="1">
              <a:lnSpc>
                <a:spcPct val="110000"/>
              </a:lnSpc>
            </a:pP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</a:t>
            </a:r>
          </a:p>
          <a:p>
            <a:pPr lvl="1">
              <a:lnSpc>
                <a:spcPct val="110000"/>
              </a:lnSpc>
            </a:pP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Mental Toughness</a:t>
            </a:r>
          </a:p>
          <a:p>
            <a:pPr lvl="1">
              <a:lnSpc>
                <a:spcPct val="110000"/>
              </a:lnSpc>
            </a:pP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Hard Work</a:t>
            </a:r>
          </a:p>
          <a:p>
            <a:pPr>
              <a:lnSpc>
                <a:spcPct val="110000"/>
              </a:lnSpc>
            </a:pP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Mission of SCMS Football</a:t>
            </a:r>
          </a:p>
          <a:p>
            <a:pPr lvl="1">
              <a:lnSpc>
                <a:spcPct val="110000"/>
              </a:lnSpc>
            </a:pP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 each day</a:t>
            </a:r>
          </a:p>
          <a:p>
            <a:pPr lvl="1">
              <a:lnSpc>
                <a:spcPct val="110000"/>
              </a:lnSpc>
            </a:pP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 one another</a:t>
            </a:r>
          </a:p>
          <a:p>
            <a:pPr lvl="1">
              <a:lnSpc>
                <a:spcPct val="110000"/>
              </a:lnSpc>
            </a:pP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 a culture of purpose and belonging</a:t>
            </a:r>
          </a:p>
          <a:p>
            <a:pPr lvl="1">
              <a:lnSpc>
                <a:spcPct val="110000"/>
              </a:lnSpc>
            </a:pP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 the best Middle School Football Program in Middle TN</a:t>
            </a:r>
          </a:p>
          <a:p>
            <a:pPr lvl="1">
              <a:lnSpc>
                <a:spcPct val="110000"/>
              </a:lnSpc>
            </a:pPr>
            <a:endParaRPr lang="en-US" sz="1700" dirty="0"/>
          </a:p>
          <a:p>
            <a:pPr>
              <a:lnSpc>
                <a:spcPct val="110000"/>
              </a:lnSpc>
            </a:pPr>
            <a:endParaRPr lang="en-US" sz="1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0FB918-910F-41FE-A8D4-5A61F992F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211" y="1883140"/>
            <a:ext cx="4929991" cy="368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79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25F50-FDD5-4C39-9596-92911DC18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40" y="274638"/>
            <a:ext cx="11026744" cy="10138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0872A-6701-4A54-A578-F674C25F8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0955" y="781538"/>
            <a:ext cx="10578905" cy="4951510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players must have a physical on file using Final Forms before participating in conditioning and Spring Practice. 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players need physicals dated after 4/15/2023 to participate in conditioning and Spring Practice 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Physicals dated after 4/15/23 are good until 5/31/24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Physicals dated after 4/15/24 are good until 5/31/25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Spring practice dates: 4/18/24-5/3/24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www.sumner-tn.finalforms.com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parent/guardian registration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email to confirm account and add student information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Register student for ALL sports of interest for next school year</a:t>
            </a:r>
          </a:p>
        </p:txBody>
      </p:sp>
    </p:spTree>
    <p:extLst>
      <p:ext uri="{BB962C8B-B14F-4D97-AF65-F5344CB8AC3E}">
        <p14:creationId xmlns:p14="http://schemas.microsoft.com/office/powerpoint/2010/main" val="368174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1AB8A88-A60F-421C-9564-D5A7639EA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32D3A04-3120-4CF3-8F9E-6DCF218BA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976833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F1D8C4-B05C-4CB7-AFE8-AA14F09298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0746" y="1456028"/>
            <a:ext cx="4676186" cy="3483758"/>
          </a:xfrm>
          <a:prstGeom prst="rect">
            <a:avLst/>
          </a:prstGeom>
          <a:ln>
            <a:noFill/>
          </a:ln>
        </p:spPr>
      </p:pic>
      <p:sp>
        <p:nvSpPr>
          <p:cNvPr id="14" name="Freeform 9">
            <a:extLst>
              <a:ext uri="{FF2B5EF4-FFF2-40B4-BE49-F238E27FC236}">
                <a16:creationId xmlns:a16="http://schemas.microsoft.com/office/drawing/2014/main" id="{98D68143-E11F-49D9-A842-E52CB4364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0" y="0"/>
            <a:ext cx="11770224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0D81F57-CC57-46AD-86A2-54F697BD5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092824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D3526C-F6AC-420C-B67F-CB7F5A564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992" y="690479"/>
            <a:ext cx="5679142" cy="1372916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SCMS Football Program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B8AAB-9405-4011-878D-F14268E36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621" y="2063395"/>
            <a:ext cx="4955982" cy="3446103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Community 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Commitment/Family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Fiscal responsibility</a:t>
            </a:r>
          </a:p>
        </p:txBody>
      </p:sp>
    </p:spTree>
    <p:extLst>
      <p:ext uri="{BB962C8B-B14F-4D97-AF65-F5344CB8AC3E}">
        <p14:creationId xmlns:p14="http://schemas.microsoft.com/office/powerpoint/2010/main" val="193438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1BCAD38B-5F61-4FEB-A1D1-5FC0D666D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04E869F-EBC2-416E-8FB7-4F6A45F66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976833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AC942A-21F7-44AC-AEBD-DBE2E1B1E1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3000"/>
          </a:blip>
          <a:srcRect t="19557" r="-1" b="7117"/>
          <a:stretch/>
        </p:blipFill>
        <p:spPr>
          <a:xfrm>
            <a:off x="20" y="10"/>
            <a:ext cx="11731724" cy="6408728"/>
          </a:xfrm>
          <a:prstGeom prst="rect">
            <a:avLst/>
          </a:prstGeom>
          <a:ln>
            <a:noFill/>
          </a:ln>
        </p:spPr>
      </p:pic>
      <p:sp>
        <p:nvSpPr>
          <p:cNvPr id="24" name="Freeform 9">
            <a:extLst>
              <a:ext uri="{FF2B5EF4-FFF2-40B4-BE49-F238E27FC236}">
                <a16:creationId xmlns:a16="http://schemas.microsoft.com/office/drawing/2014/main" id="{7D1C9B27-27B9-4E9E-82C8-6F9B7D12B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522" y="0"/>
            <a:ext cx="1176070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18BEE3-6D4A-44D4-867F-80BC4BB3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622" y="685800"/>
            <a:ext cx="10394174" cy="115196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Community &amp; Family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DA13D-5735-420A-8531-A634B1C40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621" y="2063396"/>
            <a:ext cx="10392000" cy="3311189"/>
          </a:xfrm>
        </p:spPr>
        <p:txBody>
          <a:bodyPr>
            <a:normAutofit/>
          </a:bodyPr>
          <a:lstStyle/>
          <a:p>
            <a:pPr marL="457200" indent="-45720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 involved</a:t>
            </a: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 others involved</a:t>
            </a: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it an experience to look forward to</a:t>
            </a: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fun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E9AE32D-417D-4951-BD6D-383A7A5E60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00215"/>
            <a:ext cx="11728697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6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43C62-C9FC-4C9E-969A-8587A1BF8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Commitment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 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87CB0-F008-4D24-A77B-5FF66DAD9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905000"/>
            <a:ext cx="9524998" cy="4267200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Player and Parent Expectations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Calendar –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www.scmsfootball.weebly.com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Keeping priorities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Faith, Family, School, Football</a:t>
            </a:r>
            <a:endParaRPr lang="en-US" sz="3600" dirty="0"/>
          </a:p>
          <a:p>
            <a:pPr marL="274320" lvl="1" indent="0">
              <a:buNone/>
            </a:pP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24452F-CD99-4EBB-A29D-87143D3B4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0012" y="74719"/>
            <a:ext cx="1905000" cy="142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0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E76F3-C74C-4482-903A-8B93280B7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40" y="392419"/>
            <a:ext cx="11026744" cy="10138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D12E6-2651-4565-9E31-A3938B3A6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528" y="1289154"/>
            <a:ext cx="9946886" cy="511164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Coach to Parent (Remind/Calendar/Website/Facebook)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Parent to Coach (Direct e-mail/Remind)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Player contact form  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Player to Coach (Directly)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Calendar – DEAD PERIOD (Go on vacation here!)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Remind Text Alerts!!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Go to www.remind.com or download the Remind app on your phone!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Create an account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Join our team using the code: ​87fcgeg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2E8A2D-3596-4D0F-A495-2A872A8A0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0012" y="312738"/>
            <a:ext cx="1573191" cy="11731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641535-8E95-434D-8F25-EE236674C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1615" y="2095975"/>
            <a:ext cx="2725484" cy="133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93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D3085-6F48-48F0-A911-5A0EB417C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Fiscal Responsibility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BAE96-241D-4318-BBBA-ACB46802A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41" y="1905000"/>
            <a:ext cx="10771171" cy="3686331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Football Expenses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$450 non-refundable fee (Cash or Check to “SCMS”) due </a:t>
            </a:r>
            <a:r>
              <a:rPr lang="en-US" sz="3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July 12th</a:t>
            </a:r>
          </a:p>
          <a:p>
            <a:pPr lvl="2">
              <a:buClr>
                <a:schemeClr val="accent1">
                  <a:lumMod val="75000"/>
                </a:schemeClr>
              </a:buClr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Covers team apparel, game socks, team meals, referees, and use of facilities and equipment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CF4CF9-D664-4676-9655-68B178BFD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9332" y="74773"/>
            <a:ext cx="1902117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Custom 1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90A0B"/>
      </a:accent1>
      <a:accent2>
        <a:srgbClr val="A6987D"/>
      </a:accent2>
      <a:accent3>
        <a:srgbClr val="7F9A71"/>
      </a:accent3>
      <a:accent4>
        <a:srgbClr val="64969F"/>
      </a:accent4>
      <a:accent5>
        <a:srgbClr val="5C0607"/>
      </a:accent5>
      <a:accent6>
        <a:srgbClr val="80737A"/>
      </a:accent6>
      <a:hlink>
        <a:srgbClr val="0070C0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C8CD54A7799548B9973AC720ABA36B" ma:contentTypeVersion="2" ma:contentTypeDescription="Create a new document." ma:contentTypeScope="" ma:versionID="bfc8d4af0b1aef4bcf5a98dd7898bc1e">
  <xsd:schema xmlns:xsd="http://www.w3.org/2001/XMLSchema" xmlns:xs="http://www.w3.org/2001/XMLSchema" xmlns:p="http://schemas.microsoft.com/office/2006/metadata/properties" xmlns:ns3="621e515c-c8d4-4082-a195-5d9481c66afb" targetNamespace="http://schemas.microsoft.com/office/2006/metadata/properties" ma:root="true" ma:fieldsID="66b024183f822bd8a133adde8fb10d1f" ns3:_="">
    <xsd:import namespace="621e515c-c8d4-4082-a195-5d9481c66af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1e515c-c8d4-4082-a195-5d9481c66a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D8BFE1A-D30C-494F-A7C9-1090AB69C816}">
  <ds:schemaRefs>
    <ds:schemaRef ds:uri="621e515c-c8d4-4082-a195-5d9481c66af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246FE2B-6E42-4BB8-B5F0-5002E82E65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BAFAEC-7364-467D-BD3E-DA24B4FC124B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621e515c-c8d4-4082-a195-5d9481c66afb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105</TotalTime>
  <Words>357</Words>
  <Application>Microsoft Office PowerPoint</Application>
  <PresentationFormat>Custom</PresentationFormat>
  <Paragraphs>57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Corbel</vt:lpstr>
      <vt:lpstr>Impact</vt:lpstr>
      <vt:lpstr>Times New Roman</vt:lpstr>
      <vt:lpstr>Wingdings</vt:lpstr>
      <vt:lpstr>Main Event</vt:lpstr>
      <vt:lpstr>2024 Station Camp Middle School Football</vt:lpstr>
      <vt:lpstr>The High School Connection</vt:lpstr>
      <vt:lpstr>It’s a GREAT DAY to be a BISON!</vt:lpstr>
      <vt:lpstr>PHYSICALS!</vt:lpstr>
      <vt:lpstr>SCMS Football Program structure</vt:lpstr>
      <vt:lpstr>Community &amp; Family</vt:lpstr>
      <vt:lpstr>Commitment  </vt:lpstr>
      <vt:lpstr>Communication</vt:lpstr>
      <vt:lpstr>Fiscal Responsibility</vt:lpstr>
      <vt:lpstr>Team needs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https://www.hudl.com/video/2/237239/5e417277d21af50e804a8450</dc:title>
  <dc:creator>Daren Thomas</dc:creator>
  <cp:lastModifiedBy>Daren Thomas</cp:lastModifiedBy>
  <cp:revision>5</cp:revision>
  <dcterms:created xsi:type="dcterms:W3CDTF">2020-02-10T15:58:31Z</dcterms:created>
  <dcterms:modified xsi:type="dcterms:W3CDTF">2024-02-27T20:22:48Z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0x010100F5C8CD54A7799548B9973AC720ABA36B</vt:lpwstr>
  </property>
</Properties>
</file>